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05613" cy="99441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20" y="-10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DF834-EECE-4824-ADF1-61BB2DB1A512}" type="datetimeFigureOut">
              <a:rPr lang="da-DK" smtClean="0"/>
              <a:t>12/18/17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D932-8BED-4564-BE25-E770ABFDCC6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2096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DF834-EECE-4824-ADF1-61BB2DB1A512}" type="datetimeFigureOut">
              <a:rPr lang="da-DK" smtClean="0"/>
              <a:t>12/18/17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D932-8BED-4564-BE25-E770ABFDCC6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1591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DF834-EECE-4824-ADF1-61BB2DB1A512}" type="datetimeFigureOut">
              <a:rPr lang="da-DK" smtClean="0"/>
              <a:t>12/18/17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D932-8BED-4564-BE25-E770ABFDCC6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043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DF834-EECE-4824-ADF1-61BB2DB1A512}" type="datetimeFigureOut">
              <a:rPr lang="da-DK" smtClean="0"/>
              <a:t>12/18/17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D932-8BED-4564-BE25-E770ABFDCC6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8926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DF834-EECE-4824-ADF1-61BB2DB1A512}" type="datetimeFigureOut">
              <a:rPr lang="da-DK" smtClean="0"/>
              <a:t>12/18/17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D932-8BED-4564-BE25-E770ABFDCC6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3535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DF834-EECE-4824-ADF1-61BB2DB1A512}" type="datetimeFigureOut">
              <a:rPr lang="da-DK" smtClean="0"/>
              <a:t>12/18/17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D932-8BED-4564-BE25-E770ABFDCC6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850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DF834-EECE-4824-ADF1-61BB2DB1A512}" type="datetimeFigureOut">
              <a:rPr lang="da-DK" smtClean="0"/>
              <a:t>12/18/17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D932-8BED-4564-BE25-E770ABFDCC6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0260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DF834-EECE-4824-ADF1-61BB2DB1A512}" type="datetimeFigureOut">
              <a:rPr lang="da-DK" smtClean="0"/>
              <a:t>12/18/17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D932-8BED-4564-BE25-E770ABFDCC6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569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DF834-EECE-4824-ADF1-61BB2DB1A512}" type="datetimeFigureOut">
              <a:rPr lang="da-DK" smtClean="0"/>
              <a:t>12/18/17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D932-8BED-4564-BE25-E770ABFDCC6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194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DF834-EECE-4824-ADF1-61BB2DB1A512}" type="datetimeFigureOut">
              <a:rPr lang="da-DK" smtClean="0"/>
              <a:t>12/18/17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D932-8BED-4564-BE25-E770ABFDCC6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2596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DF834-EECE-4824-ADF1-61BB2DB1A512}" type="datetimeFigureOut">
              <a:rPr lang="da-DK" smtClean="0"/>
              <a:t>12/18/17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D932-8BED-4564-BE25-E770ABFDCC6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6804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DF834-EECE-4824-ADF1-61BB2DB1A512}" type="datetimeFigureOut">
              <a:rPr lang="da-DK" smtClean="0"/>
              <a:t>12/18/17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FD932-8BED-4564-BE25-E770ABFDCC6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61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jpe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0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3" t="35211" r="38264" b="49349"/>
          <a:stretch/>
        </p:blipFill>
        <p:spPr>
          <a:xfrm>
            <a:off x="7450431" y="853953"/>
            <a:ext cx="1802269" cy="1764000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9" t="14425" r="55018" b="70060"/>
          <a:stretch/>
        </p:blipFill>
        <p:spPr>
          <a:xfrm>
            <a:off x="2851213" y="853953"/>
            <a:ext cx="1739385" cy="1764000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2" t="15594" r="51705" b="66345"/>
          <a:stretch/>
        </p:blipFill>
        <p:spPr>
          <a:xfrm>
            <a:off x="9826558" y="853953"/>
            <a:ext cx="1827828" cy="1764000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9" t="13358" r="49209" b="68355"/>
          <a:stretch/>
        </p:blipFill>
        <p:spPr>
          <a:xfrm>
            <a:off x="461858" y="853953"/>
            <a:ext cx="1815497" cy="1764000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2" name="Billed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4" t="10339" r="55704" b="74830"/>
          <a:stretch/>
        </p:blipFill>
        <p:spPr>
          <a:xfrm>
            <a:off x="5164455" y="853953"/>
            <a:ext cx="1712119" cy="1764000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3" name="Billed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2" t="14694" r="58389" b="69796"/>
          <a:stretch/>
        </p:blipFill>
        <p:spPr>
          <a:xfrm>
            <a:off x="461858" y="3783323"/>
            <a:ext cx="1733052" cy="1764000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033" y="6070689"/>
            <a:ext cx="1667621" cy="583879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73" t="34641" r="17143"/>
          <a:stretch/>
        </p:blipFill>
        <p:spPr>
          <a:xfrm rot="5400000">
            <a:off x="2805352" y="3816876"/>
            <a:ext cx="1831105" cy="1764000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6" name="Billed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" t="26124" r="24441" b="35781"/>
          <a:stretch/>
        </p:blipFill>
        <p:spPr>
          <a:xfrm>
            <a:off x="9877780" y="3806907"/>
            <a:ext cx="1776606" cy="1764000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7" name="Billed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22857" r="21298" b="38639"/>
          <a:stretch/>
        </p:blipFill>
        <p:spPr>
          <a:xfrm>
            <a:off x="7501790" y="3816876"/>
            <a:ext cx="1782694" cy="1764000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8" name="Tekstfelt 17"/>
          <p:cNvSpPr txBox="1"/>
          <p:nvPr/>
        </p:nvSpPr>
        <p:spPr>
          <a:xfrm>
            <a:off x="751038" y="410547"/>
            <a:ext cx="1380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 smtClean="0">
                <a:latin typeface="Georgia" panose="02040502050405020303" pitchFamily="18" charset="0"/>
                <a:cs typeface="Arial" panose="020B0604020202020204" pitchFamily="34" charset="0"/>
              </a:rPr>
              <a:t>Fish Bone Dot</a:t>
            </a:r>
            <a:endParaRPr lang="da-DK" sz="14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19" name="Tekstfelt 18"/>
          <p:cNvSpPr txBox="1"/>
          <p:nvPr/>
        </p:nvSpPr>
        <p:spPr>
          <a:xfrm>
            <a:off x="2902455" y="410547"/>
            <a:ext cx="1627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Straight</a:t>
            </a:r>
            <a:r>
              <a:rPr lang="da-DK" sz="1400" dirty="0" smtClean="0">
                <a:latin typeface="Georgia" panose="02040502050405020303" pitchFamily="18" charset="0"/>
                <a:cs typeface="Arial" panose="020B0604020202020204" pitchFamily="34" charset="0"/>
              </a:rPr>
              <a:t> Dot</a:t>
            </a:r>
            <a:endParaRPr lang="da-DK" sz="14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0" name="Tekstfelt 19"/>
          <p:cNvSpPr txBox="1"/>
          <p:nvPr/>
        </p:nvSpPr>
        <p:spPr>
          <a:xfrm>
            <a:off x="5069810" y="410547"/>
            <a:ext cx="1760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Straight</a:t>
            </a:r>
            <a:r>
              <a:rPr lang="da-DK" sz="1400" dirty="0" smtClean="0">
                <a:latin typeface="Georgia" panose="02040502050405020303" pitchFamily="18" charset="0"/>
                <a:cs typeface="Arial" panose="020B0604020202020204" pitchFamily="34" charset="0"/>
              </a:rPr>
              <a:t> Double Dot</a:t>
            </a:r>
            <a:endParaRPr lang="da-DK" sz="14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1" name="Tekstfelt 20"/>
          <p:cNvSpPr txBox="1"/>
          <p:nvPr/>
        </p:nvSpPr>
        <p:spPr>
          <a:xfrm>
            <a:off x="7625219" y="410547"/>
            <a:ext cx="1627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 smtClean="0">
                <a:latin typeface="Georgia" panose="02040502050405020303" pitchFamily="18" charset="0"/>
                <a:cs typeface="Arial" panose="020B0604020202020204" pitchFamily="34" charset="0"/>
              </a:rPr>
              <a:t>Buffalo</a:t>
            </a:r>
            <a:endParaRPr lang="da-DK" sz="14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2" name="Tekstfelt 21"/>
          <p:cNvSpPr txBox="1"/>
          <p:nvPr/>
        </p:nvSpPr>
        <p:spPr>
          <a:xfrm>
            <a:off x="9926731" y="410547"/>
            <a:ext cx="1627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 smtClean="0">
                <a:latin typeface="Georgia" panose="02040502050405020303" pitchFamily="18" charset="0"/>
                <a:cs typeface="Arial" panose="020B0604020202020204" pitchFamily="34" charset="0"/>
              </a:rPr>
              <a:t>Chevron</a:t>
            </a:r>
            <a:endParaRPr lang="da-DK" sz="14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3" name="Tekstfelt 22"/>
          <p:cNvSpPr txBox="1"/>
          <p:nvPr/>
        </p:nvSpPr>
        <p:spPr>
          <a:xfrm>
            <a:off x="513100" y="3278155"/>
            <a:ext cx="1627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Broad</a:t>
            </a:r>
            <a:r>
              <a:rPr lang="da-DK" sz="1400" dirty="0" smtClean="0"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da-DK" sz="14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Stripe</a:t>
            </a:r>
            <a:endParaRPr lang="da-DK" sz="14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4" name="Tekstfelt 23"/>
          <p:cNvSpPr txBox="1"/>
          <p:nvPr/>
        </p:nvSpPr>
        <p:spPr>
          <a:xfrm>
            <a:off x="2756077" y="3316641"/>
            <a:ext cx="1627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 smtClean="0">
                <a:latin typeface="Georgia" panose="02040502050405020303" pitchFamily="18" charset="0"/>
                <a:cs typeface="Arial" panose="020B0604020202020204" pitchFamily="34" charset="0"/>
              </a:rPr>
              <a:t>Star Weave</a:t>
            </a:r>
            <a:endParaRPr lang="da-DK" sz="14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5" name="Tekstfelt 24"/>
          <p:cNvSpPr txBox="1"/>
          <p:nvPr/>
        </p:nvSpPr>
        <p:spPr>
          <a:xfrm>
            <a:off x="5215697" y="3348675"/>
            <a:ext cx="1627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 smtClean="0">
                <a:latin typeface="Georgia" panose="02040502050405020303" pitchFamily="18" charset="0"/>
                <a:cs typeface="Arial" panose="020B0604020202020204" pitchFamily="34" charset="0"/>
              </a:rPr>
              <a:t>Cross Weave</a:t>
            </a:r>
            <a:endParaRPr lang="da-DK" sz="14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6" name="Tekstfelt 25"/>
          <p:cNvSpPr txBox="1"/>
          <p:nvPr/>
        </p:nvSpPr>
        <p:spPr>
          <a:xfrm>
            <a:off x="7537824" y="3342454"/>
            <a:ext cx="1627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Harlequin</a:t>
            </a:r>
            <a:r>
              <a:rPr lang="da-DK" sz="1400" dirty="0" smtClean="0">
                <a:latin typeface="Georgia" panose="02040502050405020303" pitchFamily="18" charset="0"/>
                <a:cs typeface="Arial" panose="020B0604020202020204" pitchFamily="34" charset="0"/>
              </a:rPr>
              <a:t> Weave</a:t>
            </a:r>
            <a:endParaRPr lang="da-DK" sz="14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7" name="Tekstfelt 26"/>
          <p:cNvSpPr txBox="1"/>
          <p:nvPr/>
        </p:nvSpPr>
        <p:spPr>
          <a:xfrm>
            <a:off x="9843794" y="3372350"/>
            <a:ext cx="1906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Diamond</a:t>
            </a:r>
            <a:r>
              <a:rPr lang="da-DK" sz="1400" dirty="0" smtClean="0">
                <a:latin typeface="Georgia" panose="02040502050405020303" pitchFamily="18" charset="0"/>
                <a:cs typeface="Arial" panose="020B0604020202020204" pitchFamily="34" charset="0"/>
              </a:rPr>
              <a:t> Weave</a:t>
            </a:r>
            <a:endParaRPr lang="da-DK" sz="14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28" name="Billede 2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8760" r="31890" b="19795"/>
          <a:stretch/>
        </p:blipFill>
        <p:spPr>
          <a:xfrm>
            <a:off x="5124967" y="3850429"/>
            <a:ext cx="1783527" cy="1764000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29" name="Billede 2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21701" r="24834" b="34829"/>
          <a:stretch/>
        </p:blipFill>
        <p:spPr>
          <a:xfrm>
            <a:off x="7501790" y="3783323"/>
            <a:ext cx="1782694" cy="1798882"/>
          </a:xfrm>
          <a:prstGeom prst="ellipse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8414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20</Words>
  <Application>Microsoft Macintosh PowerPoint</Application>
  <PresentationFormat>Custom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Office-tema</vt:lpstr>
      <vt:lpstr>PowerPoint Presentation</vt:lpstr>
    </vt:vector>
  </TitlesOfParts>
  <Company>Cane-Line A/S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Michael Maegaard Hansen</dc:creator>
  <cp:lastModifiedBy>Brendan McCarthy</cp:lastModifiedBy>
  <cp:revision>12</cp:revision>
  <cp:lastPrinted>2017-08-22T12:46:58Z</cp:lastPrinted>
  <dcterms:created xsi:type="dcterms:W3CDTF">2017-08-22T10:40:49Z</dcterms:created>
  <dcterms:modified xsi:type="dcterms:W3CDTF">2017-12-19T04:28:31Z</dcterms:modified>
</cp:coreProperties>
</file>